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140711"/>
            <a:ext cx="6620272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Развивающая предметно – пространственная среда </a:t>
            </a:r>
            <a:r>
              <a:rPr lang="en-US" sz="3600" dirty="0" smtClean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II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 младшей группы № 1 </a:t>
            </a:r>
            <a:endParaRPr lang="ru-RU" sz="36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820472" cy="100811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Муниципальное дошкольное образовательное учреждение </a:t>
            </a:r>
          </a:p>
          <a:p>
            <a:r>
              <a:rPr lang="ru-RU" sz="2600" b="1" dirty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«Центр развития ребенка – детский сад «Улыбка»</a:t>
            </a:r>
          </a:p>
          <a:p>
            <a:r>
              <a:rPr lang="ru-RU" sz="2300" b="1" dirty="0">
                <a:solidFill>
                  <a:srgbClr val="0000CC"/>
                </a:solidFill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85984" y="4500570"/>
            <a:ext cx="66967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                        </a:t>
            </a:r>
            <a:endParaRPr lang="ru-RU" sz="7200" dirty="0" smtClean="0">
              <a:solidFill>
                <a:srgbClr val="0000CC"/>
              </a:solidFill>
              <a:latin typeface="Arial Black" pitchFamily="34" charset="0"/>
              <a:ea typeface="Times New Roman"/>
            </a:endParaRPr>
          </a:p>
          <a:p>
            <a:r>
              <a:rPr lang="ru-RU" sz="7200" dirty="0" smtClean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           </a:t>
            </a:r>
            <a:r>
              <a:rPr lang="ru-RU" sz="8000" dirty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Воспитатели: Чуркина Л.Н., </a:t>
            </a:r>
            <a:endParaRPr lang="ru-RU" sz="8000" dirty="0" smtClean="0">
              <a:solidFill>
                <a:srgbClr val="0000CC"/>
              </a:solidFill>
              <a:latin typeface="Arial Black" pitchFamily="34" charset="0"/>
              <a:ea typeface="Times New Roman"/>
            </a:endParaRPr>
          </a:p>
          <a:p>
            <a:r>
              <a:rPr lang="ru-RU" sz="8000" dirty="0" smtClean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                                         Филимонова </a:t>
            </a:r>
            <a:r>
              <a:rPr lang="ru-RU" sz="8000" dirty="0">
                <a:solidFill>
                  <a:srgbClr val="0000CC"/>
                </a:solidFill>
                <a:latin typeface="Arial Black" pitchFamily="34" charset="0"/>
                <a:ea typeface="Times New Roman"/>
              </a:rPr>
              <a:t>О.В.</a:t>
            </a:r>
          </a:p>
          <a:p>
            <a:endParaRPr lang="ru-RU" sz="7200" dirty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2" descr="C:\Users\user\Desktop\%203_2~1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524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2304256" cy="231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628652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Arial Black" pitchFamily="34" charset="0"/>
              </a:rPr>
              <a:t>Качканар, 2020г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231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Рабочий сектор</a:t>
            </a:r>
            <a:r>
              <a:rPr lang="ru-RU" sz="3600" dirty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«Центр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рисования»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809" y="1355381"/>
            <a:ext cx="7085306" cy="5313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19149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конструирования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019" y="1279781"/>
            <a:ext cx="6703645" cy="5027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73203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сенсорного развития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0769"/>
            <a:ext cx="4512503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2378" y="3315109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3730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85728"/>
            <a:ext cx="5097804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Активный сектор</a:t>
            </a:r>
            <a:b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«Музыкально –      театрализованный </a:t>
            </a:r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центр»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9058" y="3071810"/>
            <a:ext cx="4714908" cy="3536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0" name="Picture 2" descr="D:\КОНКУРСЫ ДЛЯ ПЕДАГОГОВ\2020-2021\Предметно-пространственная среда\Проектная деятельн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833877" cy="2875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719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ряженья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201" y="1268760"/>
            <a:ext cx="6797270" cy="5097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99723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сюжетно – ролевой игры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9371" y="3218783"/>
            <a:ext cx="4557181" cy="3417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56766"/>
            <a:ext cx="4765114" cy="3573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2189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8568952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Arial Black" pitchFamily="34" charset="0"/>
              </a:rPr>
              <a:t> Спасибо за внимание!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076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00811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Добро пожаловать </a:t>
            </a:r>
            <a:endParaRPr lang="ru-RU" sz="36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D:\Оксана-ПК\Desktop\Конкурс предметно - пространственная среда, 2020\kapelk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2890011" cy="1925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 descr="D:\Оксана-ПК\Desktop\Конкурс предметно - пространственная среда, 2020\PICT2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3958160" cy="5276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7543" y="3432883"/>
            <a:ext cx="3384377" cy="294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                        </a:t>
            </a:r>
            <a:endParaRPr lang="ru-RU" sz="7200" dirty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endParaRPr lang="ru-RU" sz="7200" dirty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571876"/>
            <a:ext cx="36004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7493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Кто же здесь у нас живёт?</a:t>
            </a:r>
            <a:b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Удивительный народ!</a:t>
            </a:r>
            <a:b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Вместе лепят и рисуют,</a:t>
            </a:r>
            <a:b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И играют и поют.</a:t>
            </a:r>
            <a:b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Дети группы "Капельки"</a:t>
            </a:r>
            <a:b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В гости вас зовут!</a:t>
            </a:r>
            <a:endParaRPr lang="ru-RU" sz="1100" dirty="0">
              <a:solidFill>
                <a:srgbClr val="0000CC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1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549" y="-212315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Раздевалка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29" y="980728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4214778" y="62865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Продукты проектной деятельности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026" name="Picture 2" descr="D:\КОНКУРСЫ ДЛЯ ПЕДАГОГОВ\2020-2021\Предметно-пространственная среда\Осенняя выставка - гриб, грибочек осени дружо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50518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159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6103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Информация для родителей </a:t>
            </a:r>
            <a:endParaRPr lang="ru-RU" sz="36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3255849"/>
            <a:ext cx="4359326" cy="3269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4" name="Picture 2" descr="D:\Оксана-ПК\Desktop\Конкурс предметно - пространственная среда, 2020\PICT29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0" t="6598" r="6239" b="-232"/>
          <a:stretch/>
        </p:blipFill>
        <p:spPr bwMode="auto">
          <a:xfrm>
            <a:off x="4788024" y="1412776"/>
            <a:ext cx="4101614" cy="317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1976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782" y="7767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Arial Black" pitchFamily="34" charset="0"/>
              </a:rPr>
              <a:t> Физкультурный </a:t>
            </a:r>
            <a:r>
              <a:rPr lang="ru-RU" sz="40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endParaRPr lang="ru-RU" sz="4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96752"/>
            <a:ext cx="6876764" cy="5157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2370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12062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Наша группа </a:t>
            </a:r>
            <a:endParaRPr lang="ru-RU" sz="36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61" y="1164823"/>
            <a:ext cx="4807588" cy="3605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313" y="3214686"/>
            <a:ext cx="4490882" cy="336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5340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782" y="7767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Спокойный сектор</a:t>
            </a:r>
            <a:b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«Книжный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центр»</a:t>
            </a:r>
            <a:endParaRPr lang="ru-RU" sz="36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470" y="1484784"/>
            <a:ext cx="6696744" cy="5022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0161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уединения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196752"/>
            <a:ext cx="3672407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735" y="1916832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940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Центр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безопасности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509120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3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8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89" y="1124744"/>
            <a:ext cx="7085306" cy="5313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01186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88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Развивающая предметно – пространственная среда II младшей группы № 1 </vt:lpstr>
      <vt:lpstr>Добро пожаловать </vt:lpstr>
      <vt:lpstr>Раздевалка </vt:lpstr>
      <vt:lpstr>Информация для родителей </vt:lpstr>
      <vt:lpstr> Физкультурный центр </vt:lpstr>
      <vt:lpstr> Наша группа </vt:lpstr>
      <vt:lpstr> Спокойный сектор «Книжный центр»</vt:lpstr>
      <vt:lpstr>Центр уединения </vt:lpstr>
      <vt:lpstr>Центр безопасности </vt:lpstr>
      <vt:lpstr> Рабочий сектор «Центр рисования»  </vt:lpstr>
      <vt:lpstr> Центр конструирования </vt:lpstr>
      <vt:lpstr> Центр сенсорного развития </vt:lpstr>
      <vt:lpstr>  Активный сектор «Музыкально –      театрализованный центр» </vt:lpstr>
      <vt:lpstr>Центр ряженья </vt:lpstr>
      <vt:lpstr>Центр сюжетно – ролевой игры 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 – пространственная среда ДОУ</dc:title>
  <dc:creator>ОКСАНА</dc:creator>
  <cp:lastModifiedBy>user</cp:lastModifiedBy>
  <cp:revision>31</cp:revision>
  <dcterms:created xsi:type="dcterms:W3CDTF">2020-10-29T11:38:56Z</dcterms:created>
  <dcterms:modified xsi:type="dcterms:W3CDTF">2020-11-13T08:20:22Z</dcterms:modified>
</cp:coreProperties>
</file>